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1"/>
  </p:notesMasterIdLst>
  <p:sldIdLst>
    <p:sldId id="256" r:id="rId2"/>
    <p:sldId id="259" r:id="rId3"/>
    <p:sldId id="257" r:id="rId4"/>
    <p:sldId id="262" r:id="rId5"/>
    <p:sldId id="267" r:id="rId6"/>
    <p:sldId id="263" r:id="rId7"/>
    <p:sldId id="265" r:id="rId8"/>
    <p:sldId id="266" r:id="rId9"/>
    <p:sldId id="261" r:id="rId10"/>
  </p:sldIdLst>
  <p:sldSz cx="36576000" cy="20574000"/>
  <p:notesSz cx="6858000" cy="9144000"/>
  <p:defaultTextStyle>
    <a:defPPr>
      <a:defRPr lang="pt-BR"/>
    </a:defPPr>
    <a:lvl1pPr marL="0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1pPr>
    <a:lvl2pPr marL="915223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2pPr>
    <a:lvl3pPr marL="1830446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3pPr>
    <a:lvl4pPr marL="2745669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4pPr>
    <a:lvl5pPr marL="3660892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5pPr>
    <a:lvl6pPr marL="4576115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6pPr>
    <a:lvl7pPr marL="5491338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7pPr>
    <a:lvl8pPr marL="6406561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8pPr>
    <a:lvl9pPr marL="7321784" algn="l" defTabSz="1830446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175F"/>
    <a:srgbClr val="F8A335"/>
    <a:srgbClr val="6854F9"/>
    <a:srgbClr val="FF68C0"/>
    <a:srgbClr val="E6E6E6"/>
    <a:srgbClr val="E44376"/>
    <a:srgbClr val="F8427A"/>
    <a:srgbClr val="FA709A"/>
    <a:srgbClr val="FEE140"/>
    <a:srgbClr val="CFA7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6" d="100"/>
          <a:sy n="16" d="100"/>
        </p:scale>
        <p:origin x="168" y="10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D227C3-CF97-4A63-BE6E-4318AB17BCB6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F2F1FB-807C-42CC-BE5A-EF320594F2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2011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0" y="3367089"/>
            <a:ext cx="27432000" cy="716280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0806114"/>
            <a:ext cx="27432000" cy="4967286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8848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263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0" y="1095375"/>
            <a:ext cx="7886700" cy="17435514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0" y="1095375"/>
            <a:ext cx="23202900" cy="17435514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144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5794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0" y="5129216"/>
            <a:ext cx="31546800" cy="8558211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0" y="13768391"/>
            <a:ext cx="31546800" cy="4500561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5480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5476875"/>
            <a:ext cx="15544800" cy="1305401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5476875"/>
            <a:ext cx="15544800" cy="1305401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9058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095377"/>
            <a:ext cx="31546800" cy="3976689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6" y="5043489"/>
            <a:ext cx="15473361" cy="2471736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6" y="7515225"/>
            <a:ext cx="15473361" cy="1105376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0" y="5043489"/>
            <a:ext cx="15549564" cy="2471736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0" y="7515225"/>
            <a:ext cx="15549564" cy="1105376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2951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6880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955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6" y="1371600"/>
            <a:ext cx="11796711" cy="48006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2962277"/>
            <a:ext cx="18516600" cy="14620875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6" y="6172200"/>
            <a:ext cx="11796711" cy="11434764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3778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6" y="1371600"/>
            <a:ext cx="11796711" cy="48006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2962277"/>
            <a:ext cx="18516600" cy="14620875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6" y="6172200"/>
            <a:ext cx="11796711" cy="11434764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0739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095377"/>
            <a:ext cx="31546800" cy="3976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5476875"/>
            <a:ext cx="31546800" cy="13054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19069052"/>
            <a:ext cx="8229600" cy="1095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0C06E-3FDC-4258-8D50-9A82471875C3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19069052"/>
            <a:ext cx="12344400" cy="1095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19069052"/>
            <a:ext cx="8229600" cy="1095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48B25-C10C-4964-92B4-DFCC82FC7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0211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radient.madebysuperfly.com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" t="-1" r="1686" b="101"/>
          <a:stretch/>
        </p:blipFill>
        <p:spPr>
          <a:xfrm>
            <a:off x="0" y="0"/>
            <a:ext cx="36576000" cy="205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3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/>
          <p:cNvGrpSpPr/>
          <p:nvPr/>
        </p:nvGrpSpPr>
        <p:grpSpPr>
          <a:xfrm>
            <a:off x="6845708" y="6318455"/>
            <a:ext cx="23951381" cy="6371303"/>
            <a:chOff x="10884309" y="2241755"/>
            <a:chExt cx="15898762" cy="3893575"/>
          </a:xfrm>
        </p:grpSpPr>
        <p:pic>
          <p:nvPicPr>
            <p:cNvPr id="2" name="Imagem 1"/>
            <p:cNvPicPr>
              <a:picLocks noChangeAspect="1"/>
            </p:cNvPicPr>
            <p:nvPr/>
          </p:nvPicPr>
          <p:blipFill rotWithShape="1">
            <a:blip r:embed="rId2"/>
            <a:srcRect l="21050" t="22903" r="23181" b="51005"/>
            <a:stretch/>
          </p:blipFill>
          <p:spPr>
            <a:xfrm>
              <a:off x="12654116" y="2418736"/>
              <a:ext cx="14128955" cy="3716594"/>
            </a:xfrm>
            <a:prstGeom prst="rect">
              <a:avLst/>
            </a:prstGeom>
          </p:spPr>
        </p:pic>
        <p:pic>
          <p:nvPicPr>
            <p:cNvPr id="3" name="Imagem 2"/>
            <p:cNvPicPr>
              <a:picLocks noChangeAspect="1"/>
            </p:cNvPicPr>
            <p:nvPr/>
          </p:nvPicPr>
          <p:blipFill rotWithShape="1">
            <a:blip r:embed="rId3"/>
            <a:srcRect l="22797" t="51734" r="68321" b="22863"/>
            <a:stretch/>
          </p:blipFill>
          <p:spPr>
            <a:xfrm>
              <a:off x="10884309" y="2241755"/>
              <a:ext cx="2182760" cy="3510116"/>
            </a:xfrm>
            <a:prstGeom prst="rect">
              <a:avLst/>
            </a:prstGeom>
          </p:spPr>
        </p:pic>
      </p:grpSp>
      <p:sp>
        <p:nvSpPr>
          <p:cNvPr id="6" name="CaixaDeTexto 5"/>
          <p:cNvSpPr txBox="1"/>
          <p:nvPr/>
        </p:nvSpPr>
        <p:spPr>
          <a:xfrm>
            <a:off x="11353800" y="2971800"/>
            <a:ext cx="146685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500" dirty="0" smtClean="0">
                <a:latin typeface="Broadway" panose="04040905080B02020502" pitchFamily="82" charset="0"/>
              </a:rPr>
              <a:t>PALETA DE CORES</a:t>
            </a:r>
            <a:endParaRPr lang="pt-BR" sz="11500" dirty="0">
              <a:latin typeface="Broadway" panose="04040905080B020205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30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8A335">
                <a:alpha val="25000"/>
              </a:srgbClr>
            </a:gs>
            <a:gs pos="100000">
              <a:srgbClr val="F2175F">
                <a:alpha val="71765"/>
              </a:srgb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576000" cy="20574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-18722"/>
            <a:ext cx="36576000" cy="20592722"/>
          </a:xfrm>
          <a:prstGeom prst="rect">
            <a:avLst/>
          </a:prstGeom>
          <a:gradFill flip="none" rotWithShape="1">
            <a:gsLst>
              <a:gs pos="0">
                <a:srgbClr val="F8A335">
                  <a:alpha val="79000"/>
                </a:srgbClr>
              </a:gs>
              <a:gs pos="83000">
                <a:srgbClr val="F2175F">
                  <a:alpha val="75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3573973" y="6645875"/>
            <a:ext cx="29428053" cy="726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6400" spc="-1578" dirty="0" err="1" smtClean="0">
                <a:solidFill>
                  <a:schemeClr val="bg1"/>
                </a:solidFill>
                <a:latin typeface="Univers LT 55" panose="02000A03050000090003" pitchFamily="2" charset="0"/>
              </a:rPr>
              <a:t>SENA</a:t>
            </a:r>
            <a:r>
              <a:rPr lang="pt-BR" sz="46400" spc="3090" dirty="0" err="1" smtClean="0">
                <a:solidFill>
                  <a:schemeClr val="bg1"/>
                </a:solidFill>
                <a:latin typeface="Univers LT 55" panose="02000A03050000090003" pitchFamily="2" charset="0"/>
              </a:rPr>
              <a:t>I</a:t>
            </a:r>
            <a:r>
              <a:rPr lang="pt-BR" sz="46400" spc="3090" dirty="0" err="1" smtClean="0">
                <a:solidFill>
                  <a:schemeClr val="bg1"/>
                </a:solidFill>
                <a:latin typeface="break label DEMO" panose="02000500000000000000" pitchFamily="2" charset="0"/>
              </a:rPr>
              <a:t>l</a:t>
            </a:r>
            <a:r>
              <a:rPr lang="pt-BR" sz="46400" dirty="0" err="1" smtClean="0">
                <a:solidFill>
                  <a:schemeClr val="bg1"/>
                </a:solidFill>
                <a:latin typeface="break label DEMO" panose="02000500000000000000" pitchFamily="2" charset="0"/>
              </a:rPr>
              <a:t>ab</a:t>
            </a:r>
            <a:endParaRPr lang="pt-BR" sz="46400" dirty="0">
              <a:solidFill>
                <a:schemeClr val="bg1"/>
              </a:solidFill>
              <a:latin typeface="break label DEMO" panose="02000500000000000000" pitchFamily="2" charset="0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3573972" y="6645874"/>
            <a:ext cx="29428053" cy="726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6400" spc="-1578" dirty="0" err="1" smtClean="0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Univers LT 55" panose="02000A03050000090003" pitchFamily="2" charset="0"/>
              </a:rPr>
              <a:t>SENA</a:t>
            </a:r>
            <a:r>
              <a:rPr lang="pt-BR" sz="46400" spc="3090" dirty="0" err="1" smtClean="0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Univers LT 55" panose="02000A03050000090003" pitchFamily="2" charset="0"/>
              </a:rPr>
              <a:t>I</a:t>
            </a:r>
            <a:r>
              <a:rPr lang="pt-BR" sz="46400" spc="3090" dirty="0" err="1" smtClean="0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break label DEMO" panose="02000500000000000000" pitchFamily="2" charset="0"/>
              </a:rPr>
              <a:t>l</a:t>
            </a:r>
            <a:r>
              <a:rPr lang="pt-BR" sz="46400" dirty="0" err="1" smtClean="0">
                <a:gradFill flip="none" rotWithShape="1">
                  <a:gsLst>
                    <a:gs pos="0">
                      <a:srgbClr val="F8A335">
                        <a:alpha val="49000"/>
                      </a:srgbClr>
                    </a:gs>
                    <a:gs pos="100000">
                      <a:srgbClr val="F2175F">
                        <a:alpha val="53000"/>
                        <a:lumMod val="40000"/>
                        <a:lumOff val="60000"/>
                      </a:srgbClr>
                    </a:gs>
                  </a:gsLst>
                  <a:lin ang="0" scaled="1"/>
                  <a:tileRect/>
                </a:gradFill>
                <a:latin typeface="break label DEMO" panose="02000500000000000000" pitchFamily="2" charset="0"/>
              </a:rPr>
              <a:t>ab</a:t>
            </a:r>
            <a:endParaRPr lang="pt-BR" sz="46400" dirty="0">
              <a:gradFill flip="none" rotWithShape="1">
                <a:gsLst>
                  <a:gs pos="0">
                    <a:srgbClr val="F8A335">
                      <a:alpha val="49000"/>
                    </a:srgbClr>
                  </a:gs>
                  <a:gs pos="100000">
                    <a:srgbClr val="F2175F">
                      <a:alpha val="53000"/>
                      <a:lumMod val="40000"/>
                      <a:lumOff val="60000"/>
                    </a:srgbClr>
                  </a:gs>
                </a:gsLst>
                <a:lin ang="0" scaled="1"/>
                <a:tileRect/>
              </a:gradFill>
              <a:latin typeface="break label DEMO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197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uxograma: Documento 9"/>
          <p:cNvSpPr/>
          <p:nvPr/>
        </p:nvSpPr>
        <p:spPr>
          <a:xfrm>
            <a:off x="0" y="1"/>
            <a:ext cx="36576000" cy="9049406"/>
          </a:xfrm>
          <a:prstGeom prst="flowChartDocumen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9" name="Fluxograma: Documento 8"/>
          <p:cNvSpPr/>
          <p:nvPr/>
        </p:nvSpPr>
        <p:spPr>
          <a:xfrm>
            <a:off x="0" y="0"/>
            <a:ext cx="36576000" cy="9049407"/>
          </a:xfrm>
          <a:prstGeom prst="flowChartDocument">
            <a:avLst/>
          </a:prstGeom>
          <a:gradFill flip="none" rotWithShape="1">
            <a:gsLst>
              <a:gs pos="0">
                <a:srgbClr val="FF68C0">
                  <a:alpha val="78824"/>
                </a:srgbClr>
              </a:gs>
              <a:gs pos="83000">
                <a:srgbClr val="6854F9">
                  <a:alpha val="74902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6" name="CaixaDeTexto 5"/>
          <p:cNvSpPr txBox="1"/>
          <p:nvPr/>
        </p:nvSpPr>
        <p:spPr>
          <a:xfrm>
            <a:off x="6737358" y="2754988"/>
            <a:ext cx="2310128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400" b="1" spc="-1578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IMPRESSORA 3D</a:t>
            </a:r>
            <a:endParaRPr lang="pt-BR" sz="2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79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" t="55477" r="86" b="10768"/>
          <a:stretch/>
        </p:blipFill>
        <p:spPr>
          <a:xfrm>
            <a:off x="0" y="1"/>
            <a:ext cx="36576000" cy="8387254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0" y="0"/>
            <a:ext cx="36576000" cy="8387255"/>
          </a:xfrm>
          <a:prstGeom prst="rect">
            <a:avLst/>
          </a:prstGeom>
          <a:gradFill flip="none" rotWithShape="1">
            <a:gsLst>
              <a:gs pos="0">
                <a:srgbClr val="FF68C0">
                  <a:alpha val="78824"/>
                </a:srgbClr>
              </a:gs>
              <a:gs pos="83000">
                <a:srgbClr val="6854F9">
                  <a:alpha val="74902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6" name="CaixaDeTexto 5"/>
          <p:cNvSpPr txBox="1"/>
          <p:nvPr/>
        </p:nvSpPr>
        <p:spPr>
          <a:xfrm>
            <a:off x="6737358" y="2423912"/>
            <a:ext cx="2310128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400" b="1" spc="-1578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FALE CONOSCO</a:t>
            </a:r>
            <a:endParaRPr lang="pt-BR" sz="2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46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uxograma: Documento 9"/>
          <p:cNvSpPr/>
          <p:nvPr/>
        </p:nvSpPr>
        <p:spPr>
          <a:xfrm>
            <a:off x="0" y="0"/>
            <a:ext cx="36576000" cy="9049407"/>
          </a:xfrm>
          <a:prstGeom prst="flowChartDocumen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6" name="Fluxograma: Documento 5"/>
          <p:cNvSpPr/>
          <p:nvPr/>
        </p:nvSpPr>
        <p:spPr>
          <a:xfrm>
            <a:off x="-1" y="0"/>
            <a:ext cx="36576000" cy="9049407"/>
          </a:xfrm>
          <a:prstGeom prst="flowChartDocument">
            <a:avLst/>
          </a:prstGeom>
          <a:gradFill flip="none" rotWithShape="1">
            <a:gsLst>
              <a:gs pos="0">
                <a:srgbClr val="F8A335">
                  <a:alpha val="79000"/>
                </a:srgbClr>
              </a:gs>
              <a:gs pos="83000">
                <a:srgbClr val="F2175F">
                  <a:alpha val="72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sp>
        <p:nvSpPr>
          <p:cNvPr id="5" name="CaixaDeTexto 4"/>
          <p:cNvSpPr txBox="1"/>
          <p:nvPr/>
        </p:nvSpPr>
        <p:spPr>
          <a:xfrm>
            <a:off x="6737357" y="2754988"/>
            <a:ext cx="2310128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400" b="1" spc="-1578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CORTE A LASER</a:t>
            </a:r>
            <a:endParaRPr lang="pt-BR" sz="2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38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8"/>
          <p:cNvSpPr/>
          <p:nvPr/>
        </p:nvSpPr>
        <p:spPr>
          <a:xfrm>
            <a:off x="27266" y="0"/>
            <a:ext cx="36569358" cy="9065863"/>
          </a:xfrm>
          <a:custGeom>
            <a:avLst/>
            <a:gdLst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6580069 h 16580069"/>
              <a:gd name="connsiteX4" fmla="*/ 0 w 36576000"/>
              <a:gd name="connsiteY4" fmla="*/ 0 h 16580069"/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4446469 h 16580069"/>
              <a:gd name="connsiteX4" fmla="*/ 0 w 36576000"/>
              <a:gd name="connsiteY4" fmla="*/ 0 h 16580069"/>
              <a:gd name="connsiteX0" fmla="*/ 0 w 36576000"/>
              <a:gd name="connsiteY0" fmla="*/ 0 h 15955192"/>
              <a:gd name="connsiteX1" fmla="*/ 36576000 w 36576000"/>
              <a:gd name="connsiteY1" fmla="*/ 0 h 15955192"/>
              <a:gd name="connsiteX2" fmla="*/ 36556950 w 36576000"/>
              <a:gd name="connsiteY2" fmla="*/ 15955192 h 15955192"/>
              <a:gd name="connsiteX3" fmla="*/ 0 w 36576000"/>
              <a:gd name="connsiteY3" fmla="*/ 14446469 h 15955192"/>
              <a:gd name="connsiteX4" fmla="*/ 0 w 36576000"/>
              <a:gd name="connsiteY4" fmla="*/ 0 h 15955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0" h="15955192">
                <a:moveTo>
                  <a:pt x="0" y="0"/>
                </a:moveTo>
                <a:lnTo>
                  <a:pt x="36576000" y="0"/>
                </a:lnTo>
                <a:lnTo>
                  <a:pt x="36556950" y="15955192"/>
                </a:lnTo>
                <a:lnTo>
                  <a:pt x="0" y="14446469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5" t="-50011" r="105" b="-5263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/>
          </a:p>
        </p:txBody>
      </p:sp>
      <p:grpSp>
        <p:nvGrpSpPr>
          <p:cNvPr id="10" name="Agrupar 9"/>
          <p:cNvGrpSpPr/>
          <p:nvPr/>
        </p:nvGrpSpPr>
        <p:grpSpPr>
          <a:xfrm flipH="1">
            <a:off x="-3" y="2"/>
            <a:ext cx="36575999" cy="9065862"/>
            <a:chOff x="0" y="1"/>
            <a:chExt cx="36569361" cy="15334611"/>
          </a:xfrm>
        </p:grpSpPr>
        <p:sp>
          <p:nvSpPr>
            <p:cNvPr id="11" name="Retângulo 8"/>
            <p:cNvSpPr/>
            <p:nvPr/>
          </p:nvSpPr>
          <p:spPr>
            <a:xfrm flipH="1">
              <a:off x="0" y="1"/>
              <a:ext cx="36561434" cy="14592298"/>
            </a:xfrm>
            <a:custGeom>
              <a:avLst/>
              <a:gdLst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6580069 h 16580069"/>
                <a:gd name="connsiteX4" fmla="*/ 0 w 36576000"/>
                <a:gd name="connsiteY4" fmla="*/ 0 h 16580069"/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4446469 h 16580069"/>
                <a:gd name="connsiteX4" fmla="*/ 0 w 36576000"/>
                <a:gd name="connsiteY4" fmla="*/ 0 h 165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0" h="16580069">
                  <a:moveTo>
                    <a:pt x="0" y="0"/>
                  </a:moveTo>
                  <a:lnTo>
                    <a:pt x="36576000" y="0"/>
                  </a:lnTo>
                  <a:lnTo>
                    <a:pt x="36576000" y="16580069"/>
                  </a:lnTo>
                  <a:lnTo>
                    <a:pt x="0" y="14446469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68C0">
                    <a:alpha val="54000"/>
                  </a:srgbClr>
                </a:gs>
                <a:gs pos="83000">
                  <a:srgbClr val="6854F9">
                    <a:alpha val="6500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9468" i="1" dirty="0"/>
            </a:p>
          </p:txBody>
        </p:sp>
        <p:sp>
          <p:nvSpPr>
            <p:cNvPr id="12" name="Retângulo 8"/>
            <p:cNvSpPr/>
            <p:nvPr/>
          </p:nvSpPr>
          <p:spPr>
            <a:xfrm flipH="1">
              <a:off x="6628" y="12679904"/>
              <a:ext cx="36562733" cy="2654708"/>
            </a:xfrm>
            <a:custGeom>
              <a:avLst/>
              <a:gdLst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6580069 h 16580069"/>
                <a:gd name="connsiteX4" fmla="*/ 0 w 36576000"/>
                <a:gd name="connsiteY4" fmla="*/ 0 h 16580069"/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4446469 h 16580069"/>
                <a:gd name="connsiteX4" fmla="*/ 0 w 36576000"/>
                <a:gd name="connsiteY4" fmla="*/ 0 h 16580069"/>
                <a:gd name="connsiteX0" fmla="*/ 0 w 36576000"/>
                <a:gd name="connsiteY0" fmla="*/ 0 h 20021215"/>
                <a:gd name="connsiteX1" fmla="*/ 36576000 w 36576000"/>
                <a:gd name="connsiteY1" fmla="*/ 0 h 20021215"/>
                <a:gd name="connsiteX2" fmla="*/ 36576000 w 36576000"/>
                <a:gd name="connsiteY2" fmla="*/ 20021215 h 20021215"/>
                <a:gd name="connsiteX3" fmla="*/ 0 w 36576000"/>
                <a:gd name="connsiteY3" fmla="*/ 14446469 h 20021215"/>
                <a:gd name="connsiteX4" fmla="*/ 0 w 36576000"/>
                <a:gd name="connsiteY4" fmla="*/ 0 h 20021215"/>
                <a:gd name="connsiteX0" fmla="*/ 0 w 36652200"/>
                <a:gd name="connsiteY0" fmla="*/ 0 h 20021215"/>
                <a:gd name="connsiteX1" fmla="*/ 36652200 w 36652200"/>
                <a:gd name="connsiteY1" fmla="*/ 17049312 h 20021215"/>
                <a:gd name="connsiteX2" fmla="*/ 36576000 w 36652200"/>
                <a:gd name="connsiteY2" fmla="*/ 20021215 h 20021215"/>
                <a:gd name="connsiteX3" fmla="*/ 0 w 36652200"/>
                <a:gd name="connsiteY3" fmla="*/ 14446469 h 20021215"/>
                <a:gd name="connsiteX4" fmla="*/ 0 w 36652200"/>
                <a:gd name="connsiteY4" fmla="*/ 0 h 20021215"/>
                <a:gd name="connsiteX0" fmla="*/ 0 w 36728400"/>
                <a:gd name="connsiteY0" fmla="*/ 0 h 10792688"/>
                <a:gd name="connsiteX1" fmla="*/ 36728400 w 36728400"/>
                <a:gd name="connsiteY1" fmla="*/ 7820785 h 10792688"/>
                <a:gd name="connsiteX2" fmla="*/ 36652200 w 36728400"/>
                <a:gd name="connsiteY2" fmla="*/ 10792688 h 10792688"/>
                <a:gd name="connsiteX3" fmla="*/ 76200 w 36728400"/>
                <a:gd name="connsiteY3" fmla="*/ 5217942 h 10792688"/>
                <a:gd name="connsiteX4" fmla="*/ 0 w 36728400"/>
                <a:gd name="connsiteY4" fmla="*/ 0 h 10792688"/>
                <a:gd name="connsiteX0" fmla="*/ 0 w 36690141"/>
                <a:gd name="connsiteY0" fmla="*/ 0 h 10792688"/>
                <a:gd name="connsiteX1" fmla="*/ 36690141 w 36690141"/>
                <a:gd name="connsiteY1" fmla="*/ 7726936 h 10792688"/>
                <a:gd name="connsiteX2" fmla="*/ 36652200 w 36690141"/>
                <a:gd name="connsiteY2" fmla="*/ 10792688 h 10792688"/>
                <a:gd name="connsiteX3" fmla="*/ 76200 w 36690141"/>
                <a:gd name="connsiteY3" fmla="*/ 5217942 h 10792688"/>
                <a:gd name="connsiteX4" fmla="*/ 0 w 36690141"/>
                <a:gd name="connsiteY4" fmla="*/ 0 h 10792688"/>
                <a:gd name="connsiteX0" fmla="*/ 0 w 36705762"/>
                <a:gd name="connsiteY0" fmla="*/ 0 h 10823971"/>
                <a:gd name="connsiteX1" fmla="*/ 36690141 w 36705762"/>
                <a:gd name="connsiteY1" fmla="*/ 7726936 h 10823971"/>
                <a:gd name="connsiteX2" fmla="*/ 36705762 w 36705762"/>
                <a:gd name="connsiteY2" fmla="*/ 10823971 h 10823971"/>
                <a:gd name="connsiteX3" fmla="*/ 76200 w 36705762"/>
                <a:gd name="connsiteY3" fmla="*/ 5217942 h 10823971"/>
                <a:gd name="connsiteX4" fmla="*/ 0 w 36705762"/>
                <a:gd name="connsiteY4" fmla="*/ 0 h 10823971"/>
                <a:gd name="connsiteX0" fmla="*/ 0 w 36728400"/>
                <a:gd name="connsiteY0" fmla="*/ 0 h 10823971"/>
                <a:gd name="connsiteX1" fmla="*/ 36728400 w 36728400"/>
                <a:gd name="connsiteY1" fmla="*/ 7726936 h 10823971"/>
                <a:gd name="connsiteX2" fmla="*/ 36705762 w 36728400"/>
                <a:gd name="connsiteY2" fmla="*/ 10823971 h 10823971"/>
                <a:gd name="connsiteX3" fmla="*/ 76200 w 36728400"/>
                <a:gd name="connsiteY3" fmla="*/ 5217942 h 10823971"/>
                <a:gd name="connsiteX4" fmla="*/ 0 w 36728400"/>
                <a:gd name="connsiteY4" fmla="*/ 0 h 10823971"/>
                <a:gd name="connsiteX0" fmla="*/ 0 w 36736365"/>
                <a:gd name="connsiteY0" fmla="*/ 0 h 10855254"/>
                <a:gd name="connsiteX1" fmla="*/ 36728400 w 36736365"/>
                <a:gd name="connsiteY1" fmla="*/ 7726936 h 10855254"/>
                <a:gd name="connsiteX2" fmla="*/ 36736365 w 36736365"/>
                <a:gd name="connsiteY2" fmla="*/ 10855254 h 10855254"/>
                <a:gd name="connsiteX3" fmla="*/ 76200 w 36736365"/>
                <a:gd name="connsiteY3" fmla="*/ 5217942 h 10855254"/>
                <a:gd name="connsiteX4" fmla="*/ 0 w 36736365"/>
                <a:gd name="connsiteY4" fmla="*/ 0 h 10855254"/>
                <a:gd name="connsiteX0" fmla="*/ 0 w 36736365"/>
                <a:gd name="connsiteY0" fmla="*/ 0 h 10855254"/>
                <a:gd name="connsiteX1" fmla="*/ 36728400 w 36736365"/>
                <a:gd name="connsiteY1" fmla="*/ 7726936 h 10855254"/>
                <a:gd name="connsiteX2" fmla="*/ 36736365 w 36736365"/>
                <a:gd name="connsiteY2" fmla="*/ 10855254 h 10855254"/>
                <a:gd name="connsiteX3" fmla="*/ 7334 w 36736365"/>
                <a:gd name="connsiteY3" fmla="*/ 5186659 h 10855254"/>
                <a:gd name="connsiteX4" fmla="*/ 0 w 36736365"/>
                <a:gd name="connsiteY4" fmla="*/ 0 h 10855254"/>
                <a:gd name="connsiteX0" fmla="*/ 0 w 36736365"/>
                <a:gd name="connsiteY0" fmla="*/ 0 h 10417290"/>
                <a:gd name="connsiteX1" fmla="*/ 36728400 w 36736365"/>
                <a:gd name="connsiteY1" fmla="*/ 7288972 h 10417290"/>
                <a:gd name="connsiteX2" fmla="*/ 36736365 w 36736365"/>
                <a:gd name="connsiteY2" fmla="*/ 10417290 h 10417290"/>
                <a:gd name="connsiteX3" fmla="*/ 7334 w 36736365"/>
                <a:gd name="connsiteY3" fmla="*/ 4748695 h 10417290"/>
                <a:gd name="connsiteX4" fmla="*/ 0 w 36736365"/>
                <a:gd name="connsiteY4" fmla="*/ 0 h 10417290"/>
                <a:gd name="connsiteX0" fmla="*/ 990 w 36729703"/>
                <a:gd name="connsiteY0" fmla="*/ 0 h 10448573"/>
                <a:gd name="connsiteX1" fmla="*/ 36721738 w 36729703"/>
                <a:gd name="connsiteY1" fmla="*/ 7320255 h 10448573"/>
                <a:gd name="connsiteX2" fmla="*/ 36729703 w 36729703"/>
                <a:gd name="connsiteY2" fmla="*/ 10448573 h 10448573"/>
                <a:gd name="connsiteX3" fmla="*/ 672 w 36729703"/>
                <a:gd name="connsiteY3" fmla="*/ 4779978 h 10448573"/>
                <a:gd name="connsiteX4" fmla="*/ 990 w 36729703"/>
                <a:gd name="connsiteY4" fmla="*/ 0 h 1044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29703" h="10448573">
                  <a:moveTo>
                    <a:pt x="990" y="0"/>
                  </a:moveTo>
                  <a:lnTo>
                    <a:pt x="36721738" y="7320255"/>
                  </a:lnTo>
                  <a:lnTo>
                    <a:pt x="36729703" y="10448573"/>
                  </a:lnTo>
                  <a:lnTo>
                    <a:pt x="672" y="4779978"/>
                  </a:lnTo>
                  <a:cubicBezTo>
                    <a:pt x="-1773" y="3051092"/>
                    <a:pt x="3435" y="1728886"/>
                    <a:pt x="99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68C0">
                    <a:alpha val="71000"/>
                  </a:srgbClr>
                </a:gs>
                <a:gs pos="83000">
                  <a:srgbClr val="6854F9">
                    <a:alpha val="3200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9468" i="1" dirty="0"/>
            </a:p>
          </p:txBody>
        </p:sp>
      </p:grpSp>
      <p:sp>
        <p:nvSpPr>
          <p:cNvPr id="5" name="CaixaDeTexto 4"/>
          <p:cNvSpPr txBox="1"/>
          <p:nvPr/>
        </p:nvSpPr>
        <p:spPr>
          <a:xfrm>
            <a:off x="13554426" y="2187248"/>
            <a:ext cx="946051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400" b="1" spc="-1578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SOBRE</a:t>
            </a:r>
            <a:endParaRPr lang="pt-BR" sz="2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27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8"/>
          <p:cNvSpPr/>
          <p:nvPr/>
        </p:nvSpPr>
        <p:spPr>
          <a:xfrm flipH="1">
            <a:off x="6632" y="0"/>
            <a:ext cx="36554802" cy="9112470"/>
          </a:xfrm>
          <a:custGeom>
            <a:avLst/>
            <a:gdLst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6580069 h 16580069"/>
              <a:gd name="connsiteX4" fmla="*/ 0 w 36576000"/>
              <a:gd name="connsiteY4" fmla="*/ 0 h 16580069"/>
              <a:gd name="connsiteX0" fmla="*/ 0 w 36576000"/>
              <a:gd name="connsiteY0" fmla="*/ 0 h 16580069"/>
              <a:gd name="connsiteX1" fmla="*/ 36576000 w 36576000"/>
              <a:gd name="connsiteY1" fmla="*/ 0 h 16580069"/>
              <a:gd name="connsiteX2" fmla="*/ 36576000 w 36576000"/>
              <a:gd name="connsiteY2" fmla="*/ 16580069 h 16580069"/>
              <a:gd name="connsiteX3" fmla="*/ 0 w 36576000"/>
              <a:gd name="connsiteY3" fmla="*/ 14446469 h 16580069"/>
              <a:gd name="connsiteX4" fmla="*/ 0 w 36576000"/>
              <a:gd name="connsiteY4" fmla="*/ 0 h 16580069"/>
              <a:gd name="connsiteX0" fmla="*/ 0 w 36576000"/>
              <a:gd name="connsiteY0" fmla="*/ 0 h 15955192"/>
              <a:gd name="connsiteX1" fmla="*/ 36576000 w 36576000"/>
              <a:gd name="connsiteY1" fmla="*/ 0 h 15955192"/>
              <a:gd name="connsiteX2" fmla="*/ 36556950 w 36576000"/>
              <a:gd name="connsiteY2" fmla="*/ 15955192 h 15955192"/>
              <a:gd name="connsiteX3" fmla="*/ 0 w 36576000"/>
              <a:gd name="connsiteY3" fmla="*/ 14446469 h 15955192"/>
              <a:gd name="connsiteX4" fmla="*/ 0 w 36576000"/>
              <a:gd name="connsiteY4" fmla="*/ 0 h 15955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0" h="15955192">
                <a:moveTo>
                  <a:pt x="0" y="0"/>
                </a:moveTo>
                <a:lnTo>
                  <a:pt x="36576000" y="0"/>
                </a:lnTo>
                <a:lnTo>
                  <a:pt x="36556950" y="15955192"/>
                </a:lnTo>
                <a:lnTo>
                  <a:pt x="0" y="14446469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73" t="-26990" r="173" b="-4913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468" i="1" dirty="0"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</a:endParaRPr>
          </a:p>
        </p:txBody>
      </p:sp>
      <p:grpSp>
        <p:nvGrpSpPr>
          <p:cNvPr id="8" name="Agrupar 7"/>
          <p:cNvGrpSpPr/>
          <p:nvPr/>
        </p:nvGrpSpPr>
        <p:grpSpPr>
          <a:xfrm>
            <a:off x="0" y="2"/>
            <a:ext cx="36553509" cy="9128587"/>
            <a:chOff x="0" y="1"/>
            <a:chExt cx="36569361" cy="15361737"/>
          </a:xfrm>
          <a:gradFill>
            <a:gsLst>
              <a:gs pos="0">
                <a:srgbClr val="F8A335">
                  <a:alpha val="79000"/>
                </a:srgbClr>
              </a:gs>
              <a:gs pos="83000">
                <a:srgbClr val="F2175F">
                  <a:alpha val="75000"/>
                </a:srgbClr>
              </a:gs>
            </a:gsLst>
            <a:lin ang="18900000" scaled="1"/>
          </a:gradFill>
        </p:grpSpPr>
        <p:sp>
          <p:nvSpPr>
            <p:cNvPr id="9" name="Retângulo 8"/>
            <p:cNvSpPr/>
            <p:nvPr/>
          </p:nvSpPr>
          <p:spPr>
            <a:xfrm flipH="1">
              <a:off x="0" y="1"/>
              <a:ext cx="36561434" cy="14592298"/>
            </a:xfrm>
            <a:custGeom>
              <a:avLst/>
              <a:gdLst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6580069 h 16580069"/>
                <a:gd name="connsiteX4" fmla="*/ 0 w 36576000"/>
                <a:gd name="connsiteY4" fmla="*/ 0 h 16580069"/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4446469 h 16580069"/>
                <a:gd name="connsiteX4" fmla="*/ 0 w 36576000"/>
                <a:gd name="connsiteY4" fmla="*/ 0 h 1658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76000" h="16580069">
                  <a:moveTo>
                    <a:pt x="0" y="0"/>
                  </a:moveTo>
                  <a:lnTo>
                    <a:pt x="36576000" y="0"/>
                  </a:lnTo>
                  <a:lnTo>
                    <a:pt x="36576000" y="16580069"/>
                  </a:lnTo>
                  <a:lnTo>
                    <a:pt x="0" y="1444646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9468" i="1" dirty="0"/>
            </a:p>
          </p:txBody>
        </p:sp>
        <p:sp>
          <p:nvSpPr>
            <p:cNvPr id="13" name="Retângulo 8"/>
            <p:cNvSpPr/>
            <p:nvPr/>
          </p:nvSpPr>
          <p:spPr>
            <a:xfrm flipH="1">
              <a:off x="6628" y="12707029"/>
              <a:ext cx="36562733" cy="2654709"/>
            </a:xfrm>
            <a:custGeom>
              <a:avLst/>
              <a:gdLst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6580069 h 16580069"/>
                <a:gd name="connsiteX4" fmla="*/ 0 w 36576000"/>
                <a:gd name="connsiteY4" fmla="*/ 0 h 16580069"/>
                <a:gd name="connsiteX0" fmla="*/ 0 w 36576000"/>
                <a:gd name="connsiteY0" fmla="*/ 0 h 16580069"/>
                <a:gd name="connsiteX1" fmla="*/ 36576000 w 36576000"/>
                <a:gd name="connsiteY1" fmla="*/ 0 h 16580069"/>
                <a:gd name="connsiteX2" fmla="*/ 36576000 w 36576000"/>
                <a:gd name="connsiteY2" fmla="*/ 16580069 h 16580069"/>
                <a:gd name="connsiteX3" fmla="*/ 0 w 36576000"/>
                <a:gd name="connsiteY3" fmla="*/ 14446469 h 16580069"/>
                <a:gd name="connsiteX4" fmla="*/ 0 w 36576000"/>
                <a:gd name="connsiteY4" fmla="*/ 0 h 16580069"/>
                <a:gd name="connsiteX0" fmla="*/ 0 w 36576000"/>
                <a:gd name="connsiteY0" fmla="*/ 0 h 20021215"/>
                <a:gd name="connsiteX1" fmla="*/ 36576000 w 36576000"/>
                <a:gd name="connsiteY1" fmla="*/ 0 h 20021215"/>
                <a:gd name="connsiteX2" fmla="*/ 36576000 w 36576000"/>
                <a:gd name="connsiteY2" fmla="*/ 20021215 h 20021215"/>
                <a:gd name="connsiteX3" fmla="*/ 0 w 36576000"/>
                <a:gd name="connsiteY3" fmla="*/ 14446469 h 20021215"/>
                <a:gd name="connsiteX4" fmla="*/ 0 w 36576000"/>
                <a:gd name="connsiteY4" fmla="*/ 0 h 20021215"/>
                <a:gd name="connsiteX0" fmla="*/ 0 w 36652200"/>
                <a:gd name="connsiteY0" fmla="*/ 0 h 20021215"/>
                <a:gd name="connsiteX1" fmla="*/ 36652200 w 36652200"/>
                <a:gd name="connsiteY1" fmla="*/ 17049312 h 20021215"/>
                <a:gd name="connsiteX2" fmla="*/ 36576000 w 36652200"/>
                <a:gd name="connsiteY2" fmla="*/ 20021215 h 20021215"/>
                <a:gd name="connsiteX3" fmla="*/ 0 w 36652200"/>
                <a:gd name="connsiteY3" fmla="*/ 14446469 h 20021215"/>
                <a:gd name="connsiteX4" fmla="*/ 0 w 36652200"/>
                <a:gd name="connsiteY4" fmla="*/ 0 h 20021215"/>
                <a:gd name="connsiteX0" fmla="*/ 0 w 36728400"/>
                <a:gd name="connsiteY0" fmla="*/ 0 h 10792688"/>
                <a:gd name="connsiteX1" fmla="*/ 36728400 w 36728400"/>
                <a:gd name="connsiteY1" fmla="*/ 7820785 h 10792688"/>
                <a:gd name="connsiteX2" fmla="*/ 36652200 w 36728400"/>
                <a:gd name="connsiteY2" fmla="*/ 10792688 h 10792688"/>
                <a:gd name="connsiteX3" fmla="*/ 76200 w 36728400"/>
                <a:gd name="connsiteY3" fmla="*/ 5217942 h 10792688"/>
                <a:gd name="connsiteX4" fmla="*/ 0 w 36728400"/>
                <a:gd name="connsiteY4" fmla="*/ 0 h 10792688"/>
                <a:gd name="connsiteX0" fmla="*/ 0 w 36690141"/>
                <a:gd name="connsiteY0" fmla="*/ 0 h 10792688"/>
                <a:gd name="connsiteX1" fmla="*/ 36690141 w 36690141"/>
                <a:gd name="connsiteY1" fmla="*/ 7726936 h 10792688"/>
                <a:gd name="connsiteX2" fmla="*/ 36652200 w 36690141"/>
                <a:gd name="connsiteY2" fmla="*/ 10792688 h 10792688"/>
                <a:gd name="connsiteX3" fmla="*/ 76200 w 36690141"/>
                <a:gd name="connsiteY3" fmla="*/ 5217942 h 10792688"/>
                <a:gd name="connsiteX4" fmla="*/ 0 w 36690141"/>
                <a:gd name="connsiteY4" fmla="*/ 0 h 10792688"/>
                <a:gd name="connsiteX0" fmla="*/ 0 w 36705762"/>
                <a:gd name="connsiteY0" fmla="*/ 0 h 10823971"/>
                <a:gd name="connsiteX1" fmla="*/ 36690141 w 36705762"/>
                <a:gd name="connsiteY1" fmla="*/ 7726936 h 10823971"/>
                <a:gd name="connsiteX2" fmla="*/ 36705762 w 36705762"/>
                <a:gd name="connsiteY2" fmla="*/ 10823971 h 10823971"/>
                <a:gd name="connsiteX3" fmla="*/ 76200 w 36705762"/>
                <a:gd name="connsiteY3" fmla="*/ 5217942 h 10823971"/>
                <a:gd name="connsiteX4" fmla="*/ 0 w 36705762"/>
                <a:gd name="connsiteY4" fmla="*/ 0 h 10823971"/>
                <a:gd name="connsiteX0" fmla="*/ 0 w 36728400"/>
                <a:gd name="connsiteY0" fmla="*/ 0 h 10823971"/>
                <a:gd name="connsiteX1" fmla="*/ 36728400 w 36728400"/>
                <a:gd name="connsiteY1" fmla="*/ 7726936 h 10823971"/>
                <a:gd name="connsiteX2" fmla="*/ 36705762 w 36728400"/>
                <a:gd name="connsiteY2" fmla="*/ 10823971 h 10823971"/>
                <a:gd name="connsiteX3" fmla="*/ 76200 w 36728400"/>
                <a:gd name="connsiteY3" fmla="*/ 5217942 h 10823971"/>
                <a:gd name="connsiteX4" fmla="*/ 0 w 36728400"/>
                <a:gd name="connsiteY4" fmla="*/ 0 h 10823971"/>
                <a:gd name="connsiteX0" fmla="*/ 0 w 36736365"/>
                <a:gd name="connsiteY0" fmla="*/ 0 h 10855254"/>
                <a:gd name="connsiteX1" fmla="*/ 36728400 w 36736365"/>
                <a:gd name="connsiteY1" fmla="*/ 7726936 h 10855254"/>
                <a:gd name="connsiteX2" fmla="*/ 36736365 w 36736365"/>
                <a:gd name="connsiteY2" fmla="*/ 10855254 h 10855254"/>
                <a:gd name="connsiteX3" fmla="*/ 76200 w 36736365"/>
                <a:gd name="connsiteY3" fmla="*/ 5217942 h 10855254"/>
                <a:gd name="connsiteX4" fmla="*/ 0 w 36736365"/>
                <a:gd name="connsiteY4" fmla="*/ 0 h 10855254"/>
                <a:gd name="connsiteX0" fmla="*/ 0 w 36736365"/>
                <a:gd name="connsiteY0" fmla="*/ 0 h 10855254"/>
                <a:gd name="connsiteX1" fmla="*/ 36728400 w 36736365"/>
                <a:gd name="connsiteY1" fmla="*/ 7726936 h 10855254"/>
                <a:gd name="connsiteX2" fmla="*/ 36736365 w 36736365"/>
                <a:gd name="connsiteY2" fmla="*/ 10855254 h 10855254"/>
                <a:gd name="connsiteX3" fmla="*/ 7334 w 36736365"/>
                <a:gd name="connsiteY3" fmla="*/ 5186659 h 10855254"/>
                <a:gd name="connsiteX4" fmla="*/ 0 w 36736365"/>
                <a:gd name="connsiteY4" fmla="*/ 0 h 10855254"/>
                <a:gd name="connsiteX0" fmla="*/ 0 w 36736365"/>
                <a:gd name="connsiteY0" fmla="*/ 0 h 10417290"/>
                <a:gd name="connsiteX1" fmla="*/ 36728400 w 36736365"/>
                <a:gd name="connsiteY1" fmla="*/ 7288972 h 10417290"/>
                <a:gd name="connsiteX2" fmla="*/ 36736365 w 36736365"/>
                <a:gd name="connsiteY2" fmla="*/ 10417290 h 10417290"/>
                <a:gd name="connsiteX3" fmla="*/ 7334 w 36736365"/>
                <a:gd name="connsiteY3" fmla="*/ 4748695 h 10417290"/>
                <a:gd name="connsiteX4" fmla="*/ 0 w 36736365"/>
                <a:gd name="connsiteY4" fmla="*/ 0 h 10417290"/>
                <a:gd name="connsiteX0" fmla="*/ 990 w 36729703"/>
                <a:gd name="connsiteY0" fmla="*/ 0 h 10448573"/>
                <a:gd name="connsiteX1" fmla="*/ 36721738 w 36729703"/>
                <a:gd name="connsiteY1" fmla="*/ 7320255 h 10448573"/>
                <a:gd name="connsiteX2" fmla="*/ 36729703 w 36729703"/>
                <a:gd name="connsiteY2" fmla="*/ 10448573 h 10448573"/>
                <a:gd name="connsiteX3" fmla="*/ 672 w 36729703"/>
                <a:gd name="connsiteY3" fmla="*/ 4779978 h 10448573"/>
                <a:gd name="connsiteX4" fmla="*/ 990 w 36729703"/>
                <a:gd name="connsiteY4" fmla="*/ 0 h 1044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29703" h="10448573">
                  <a:moveTo>
                    <a:pt x="990" y="0"/>
                  </a:moveTo>
                  <a:lnTo>
                    <a:pt x="36721738" y="7320255"/>
                  </a:lnTo>
                  <a:lnTo>
                    <a:pt x="36729703" y="10448573"/>
                  </a:lnTo>
                  <a:lnTo>
                    <a:pt x="672" y="4779978"/>
                  </a:lnTo>
                  <a:cubicBezTo>
                    <a:pt x="-1773" y="3051092"/>
                    <a:pt x="3435" y="1728886"/>
                    <a:pt x="990" y="0"/>
                  </a:cubicBezTo>
                  <a:close/>
                </a:path>
              </a:pathLst>
            </a:custGeom>
            <a:gradFill>
              <a:gsLst>
                <a:gs pos="0">
                  <a:srgbClr val="F8A335">
                    <a:alpha val="23000"/>
                  </a:srgbClr>
                </a:gs>
                <a:gs pos="83000">
                  <a:srgbClr val="F2175F">
                    <a:alpha val="63000"/>
                  </a:srgbClr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9468" i="1" dirty="0"/>
            </a:p>
          </p:txBody>
        </p:sp>
      </p:grpSp>
      <p:sp>
        <p:nvSpPr>
          <p:cNvPr id="5" name="CaixaDeTexto 4"/>
          <p:cNvSpPr txBox="1"/>
          <p:nvPr/>
        </p:nvSpPr>
        <p:spPr>
          <a:xfrm>
            <a:off x="9507165" y="2187248"/>
            <a:ext cx="1753125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400" b="1" spc="-1578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oxy 1" panose="00000400000000000000" pitchFamily="2" charset="0"/>
                <a:cs typeface="Proxy 1" panose="00000400000000000000" pitchFamily="2" charset="0"/>
              </a:rPr>
              <a:t>DOWNLOADS</a:t>
            </a:r>
            <a:endParaRPr lang="pt-BR" sz="2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Proxy 1" panose="00000400000000000000" pitchFamily="2" charset="0"/>
              <a:cs typeface="Proxy 1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64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12741953" y="2667000"/>
            <a:ext cx="146685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500" dirty="0" smtClean="0">
                <a:latin typeface="Broadway" panose="04040905080B02020502" pitchFamily="82" charset="0"/>
              </a:rPr>
              <a:t>RÊFERÊNCIA</a:t>
            </a:r>
            <a:endParaRPr lang="pt-BR" sz="11500" dirty="0">
              <a:latin typeface="Broadway" panose="04040905080B02020502" pitchFamily="82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12311855" y="6572710"/>
            <a:ext cx="121758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6000" dirty="0">
                <a:hlinkClick r:id="rId2"/>
              </a:rPr>
              <a:t>https://gradient.madebysuperfly.com/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8594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602</TotalTime>
  <Words>19</Words>
  <Application>Microsoft Office PowerPoint</Application>
  <PresentationFormat>Personalizar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7" baseType="lpstr">
      <vt:lpstr>Arial</vt:lpstr>
      <vt:lpstr>break label DEMO</vt:lpstr>
      <vt:lpstr>Broadway</vt:lpstr>
      <vt:lpstr>Calibri</vt:lpstr>
      <vt:lpstr>Calibri Light</vt:lpstr>
      <vt:lpstr>Proxy 1</vt:lpstr>
      <vt:lpstr>Univers LT 55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Administrador</dc:creator>
  <cp:lastModifiedBy>Administrador</cp:lastModifiedBy>
  <cp:revision>49</cp:revision>
  <dcterms:created xsi:type="dcterms:W3CDTF">2019-09-16T18:18:49Z</dcterms:created>
  <dcterms:modified xsi:type="dcterms:W3CDTF">2019-09-18T20:34:30Z</dcterms:modified>
</cp:coreProperties>
</file>

<file path=docProps/thumbnail.jpeg>
</file>